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Arcade Gamer" charset="1" panose="00000000000000000000"/>
      <p:regular r:id="rId11"/>
    </p:embeddedFont>
    <p:embeddedFont>
      <p:font typeface="Montserrat" charset="1" panose="0000050000000000000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gif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jpeg" Type="http://schemas.openxmlformats.org/officeDocument/2006/relationships/image"/><Relationship Id="rId8" Target="../media/VAGYSWb_kRQ.mp4" Type="http://schemas.openxmlformats.org/officeDocument/2006/relationships/video"/><Relationship Id="rId9" Target="../media/VAGYSWb_kRQ.mp4" Type="http://schemas.microsoft.com/office/2007/relationships/media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jpeg" Type="http://schemas.openxmlformats.org/officeDocument/2006/relationships/image"/><Relationship Id="rId12" Target="../media/VAGYSI5QSvE.mp4" Type="http://schemas.openxmlformats.org/officeDocument/2006/relationships/video"/><Relationship Id="rId13" Target="../media/VAGYSI5QSvE.mp4" Type="http://schemas.microsoft.com/office/2007/relationships/media"/><Relationship Id="rId14" Target="../media/image16.jpeg" Type="http://schemas.openxmlformats.org/officeDocument/2006/relationships/image"/><Relationship Id="rId2" Target="../media/image1.gif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3.jpeg" Type="http://schemas.openxmlformats.org/officeDocument/2006/relationships/image"/><Relationship Id="rId8" Target="../media/VAGYR8NevV0.mp4" Type="http://schemas.openxmlformats.org/officeDocument/2006/relationships/video"/><Relationship Id="rId9" Target="../media/VAGYR8NevV0.mp4" Type="http://schemas.microsoft.com/office/2007/relationships/media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67918" y="2741683"/>
            <a:ext cx="12352165" cy="5013881"/>
            <a:chOff x="0" y="0"/>
            <a:chExt cx="531807" cy="2158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1807" cy="215866"/>
            </a:xfrm>
            <a:custGeom>
              <a:avLst/>
              <a:gdLst/>
              <a:ahLst/>
              <a:cxnLst/>
              <a:rect r="r" b="b" t="t" l="l"/>
              <a:pathLst>
                <a:path h="215866" w="531807">
                  <a:moveTo>
                    <a:pt x="0" y="0"/>
                  </a:moveTo>
                  <a:lnTo>
                    <a:pt x="531807" y="0"/>
                  </a:lnTo>
                  <a:lnTo>
                    <a:pt x="531807" y="215866"/>
                  </a:lnTo>
                  <a:lnTo>
                    <a:pt x="0" y="2158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1807" cy="2539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991003" y="783844"/>
            <a:ext cx="6305993" cy="1418849"/>
          </a:xfrm>
          <a:prstGeom prst="rect">
            <a:avLst/>
          </a:prstGeom>
          <a:ln cap="sq">
            <a:noFill/>
            <a:prstDash val="solid"/>
          </a:ln>
        </p:spPr>
      </p:pic>
      <p:grpSp>
        <p:nvGrpSpPr>
          <p:cNvPr name="Group 6" id="6"/>
          <p:cNvGrpSpPr/>
          <p:nvPr/>
        </p:nvGrpSpPr>
        <p:grpSpPr>
          <a:xfrm rot="0">
            <a:off x="2967918" y="8659085"/>
            <a:ext cx="5401791" cy="996950"/>
            <a:chOff x="0" y="0"/>
            <a:chExt cx="129585" cy="2391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9585" cy="23916"/>
            </a:xfrm>
            <a:custGeom>
              <a:avLst/>
              <a:gdLst/>
              <a:ahLst/>
              <a:cxnLst/>
              <a:rect r="r" b="b" t="t" l="l"/>
              <a:pathLst>
                <a:path h="23916" w="129585">
                  <a:moveTo>
                    <a:pt x="0" y="0"/>
                  </a:moveTo>
                  <a:lnTo>
                    <a:pt x="129585" y="0"/>
                  </a:lnTo>
                  <a:lnTo>
                    <a:pt x="129585" y="23916"/>
                  </a:lnTo>
                  <a:lnTo>
                    <a:pt x="0" y="239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29585" cy="90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75ED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24780: EngIneerIng ComputatIon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18291" y="8659085"/>
            <a:ext cx="5401791" cy="844071"/>
            <a:chOff x="0" y="0"/>
            <a:chExt cx="129585" cy="2024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9585" cy="20249"/>
            </a:xfrm>
            <a:custGeom>
              <a:avLst/>
              <a:gdLst/>
              <a:ahLst/>
              <a:cxnLst/>
              <a:rect r="r" b="b" t="t" l="l"/>
              <a:pathLst>
                <a:path h="20249" w="129585">
                  <a:moveTo>
                    <a:pt x="0" y="0"/>
                  </a:moveTo>
                  <a:lnTo>
                    <a:pt x="129585" y="0"/>
                  </a:lnTo>
                  <a:lnTo>
                    <a:pt x="129585" y="20249"/>
                  </a:lnTo>
                  <a:lnTo>
                    <a:pt x="0" y="202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9585" cy="58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991230" y="783844"/>
            <a:ext cx="2328852" cy="1418849"/>
            <a:chOff x="0" y="0"/>
            <a:chExt cx="55867" cy="3403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5867" cy="34037"/>
            </a:xfrm>
            <a:custGeom>
              <a:avLst/>
              <a:gdLst/>
              <a:ahLst/>
              <a:cxnLst/>
              <a:rect r="r" b="b" t="t" l="l"/>
              <a:pathLst>
                <a:path h="34037" w="5586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983062" y="783844"/>
            <a:ext cx="2328852" cy="1418849"/>
            <a:chOff x="0" y="0"/>
            <a:chExt cx="55867" cy="3403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5867" cy="34037"/>
            </a:xfrm>
            <a:custGeom>
              <a:avLst/>
              <a:gdLst/>
              <a:ahLst/>
              <a:cxnLst/>
              <a:rect r="r" b="b" t="t" l="l"/>
              <a:pathLst>
                <a:path h="34037" w="5586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2983062" y="7919729"/>
            <a:ext cx="642672" cy="575192"/>
          </a:xfrm>
          <a:custGeom>
            <a:avLst/>
            <a:gdLst/>
            <a:ahLst/>
            <a:cxnLst/>
            <a:rect r="r" b="b" t="t" l="l"/>
            <a:pathLst>
              <a:path h="575192" w="642672">
                <a:moveTo>
                  <a:pt x="0" y="0"/>
                </a:moveTo>
                <a:lnTo>
                  <a:pt x="642672" y="0"/>
                </a:lnTo>
                <a:lnTo>
                  <a:pt x="642672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524123" y="3551925"/>
            <a:ext cx="9239754" cy="2907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13"/>
              </a:lnSpc>
            </a:pPr>
            <a:r>
              <a:rPr lang="en-US" sz="11264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TILE BREAKER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3943593" y="7919729"/>
            <a:ext cx="642672" cy="575192"/>
          </a:xfrm>
          <a:custGeom>
            <a:avLst/>
            <a:gdLst/>
            <a:ahLst/>
            <a:cxnLst/>
            <a:rect r="r" b="b" t="t" l="l"/>
            <a:pathLst>
              <a:path h="575192" w="642672">
                <a:moveTo>
                  <a:pt x="0" y="0"/>
                </a:moveTo>
                <a:lnTo>
                  <a:pt x="642672" y="0"/>
                </a:lnTo>
                <a:lnTo>
                  <a:pt x="642672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900758" y="7919729"/>
            <a:ext cx="642672" cy="575192"/>
          </a:xfrm>
          <a:custGeom>
            <a:avLst/>
            <a:gdLst/>
            <a:ahLst/>
            <a:cxnLst/>
            <a:rect r="r" b="b" t="t" l="l"/>
            <a:pathLst>
              <a:path h="575192" w="642672">
                <a:moveTo>
                  <a:pt x="0" y="0"/>
                </a:moveTo>
                <a:lnTo>
                  <a:pt x="642672" y="0"/>
                </a:lnTo>
                <a:lnTo>
                  <a:pt x="642672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759714" y="7919729"/>
            <a:ext cx="642672" cy="575192"/>
          </a:xfrm>
          <a:custGeom>
            <a:avLst/>
            <a:gdLst/>
            <a:ahLst/>
            <a:cxnLst/>
            <a:rect r="r" b="b" t="t" l="l"/>
            <a:pathLst>
              <a:path h="575192" w="642672">
                <a:moveTo>
                  <a:pt x="0" y="0"/>
                </a:moveTo>
                <a:lnTo>
                  <a:pt x="642673" y="0"/>
                </a:lnTo>
                <a:lnTo>
                  <a:pt x="642673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720245" y="7919729"/>
            <a:ext cx="642672" cy="575192"/>
          </a:xfrm>
          <a:custGeom>
            <a:avLst/>
            <a:gdLst/>
            <a:ahLst/>
            <a:cxnLst/>
            <a:rect r="r" b="b" t="t" l="l"/>
            <a:pathLst>
              <a:path h="575192" w="642672">
                <a:moveTo>
                  <a:pt x="0" y="0"/>
                </a:moveTo>
                <a:lnTo>
                  <a:pt x="642672" y="0"/>
                </a:lnTo>
                <a:lnTo>
                  <a:pt x="642672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677410" y="7919729"/>
            <a:ext cx="642672" cy="575192"/>
          </a:xfrm>
          <a:custGeom>
            <a:avLst/>
            <a:gdLst/>
            <a:ahLst/>
            <a:cxnLst/>
            <a:rect r="r" b="b" t="t" l="l"/>
            <a:pathLst>
              <a:path h="575192" w="642672">
                <a:moveTo>
                  <a:pt x="0" y="0"/>
                </a:moveTo>
                <a:lnTo>
                  <a:pt x="642672" y="0"/>
                </a:lnTo>
                <a:lnTo>
                  <a:pt x="642672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5" id="25"/>
          <p:cNvSpPr/>
          <p:nvPr/>
        </p:nvSpPr>
        <p:spPr>
          <a:xfrm>
            <a:off x="5958305" y="8207325"/>
            <a:ext cx="6371390" cy="0"/>
          </a:xfrm>
          <a:prstGeom prst="line">
            <a:avLst/>
          </a:prstGeom>
          <a:ln cap="flat" w="104775">
            <a:solidFill>
              <a:srgbClr val="F9FF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flipV="true">
            <a:off x="9159144" y="8494921"/>
            <a:ext cx="0" cy="1008235"/>
          </a:xfrm>
          <a:prstGeom prst="line">
            <a:avLst/>
          </a:prstGeom>
          <a:ln cap="flat" w="104775">
            <a:solidFill>
              <a:srgbClr val="F9FF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13834320" y="1205672"/>
            <a:ext cx="642672" cy="575192"/>
          </a:xfrm>
          <a:custGeom>
            <a:avLst/>
            <a:gdLst/>
            <a:ahLst/>
            <a:cxnLst/>
            <a:rect r="r" b="b" t="t" l="l"/>
            <a:pathLst>
              <a:path h="575192" w="642672">
                <a:moveTo>
                  <a:pt x="0" y="0"/>
                </a:moveTo>
                <a:lnTo>
                  <a:pt x="642672" y="0"/>
                </a:lnTo>
                <a:lnTo>
                  <a:pt x="642672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3841296" y="1205672"/>
            <a:ext cx="642672" cy="575192"/>
          </a:xfrm>
          <a:custGeom>
            <a:avLst/>
            <a:gdLst/>
            <a:ahLst/>
            <a:cxnLst/>
            <a:rect r="r" b="b" t="t" l="l"/>
            <a:pathLst>
              <a:path h="575192" w="642672">
                <a:moveTo>
                  <a:pt x="0" y="0"/>
                </a:moveTo>
                <a:lnTo>
                  <a:pt x="642673" y="0"/>
                </a:lnTo>
                <a:lnTo>
                  <a:pt x="642673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7828521" y="6458849"/>
            <a:ext cx="2661247" cy="648398"/>
            <a:chOff x="0" y="0"/>
            <a:chExt cx="573162" cy="13964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573162" cy="139648"/>
            </a:xfrm>
            <a:custGeom>
              <a:avLst/>
              <a:gdLst/>
              <a:ahLst/>
              <a:cxnLst/>
              <a:rect r="r" b="b" t="t" l="l"/>
              <a:pathLst>
                <a:path h="139648" w="573162">
                  <a:moveTo>
                    <a:pt x="0" y="0"/>
                  </a:moveTo>
                  <a:lnTo>
                    <a:pt x="573162" y="0"/>
                  </a:lnTo>
                  <a:lnTo>
                    <a:pt x="573162" y="139648"/>
                  </a:lnTo>
                  <a:lnTo>
                    <a:pt x="0" y="139648"/>
                  </a:lnTo>
                  <a:close/>
                </a:path>
              </a:pathLst>
            </a:custGeom>
            <a:solidFill>
              <a:srgbClr val="0029A8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66675"/>
              <a:ext cx="573162" cy="2063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9FF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START!</a:t>
              </a:r>
            </a:p>
          </p:txBody>
        </p:sp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983379" y="14551980"/>
            <a:ext cx="6305993" cy="1418849"/>
          </a:xfrm>
          <a:prstGeom prst="rect">
            <a:avLst/>
          </a:prstGeom>
          <a:ln cap="sq">
            <a:noFill/>
            <a:prstDash val="solid"/>
          </a:ln>
        </p:spPr>
      </p:pic>
      <p:grpSp>
        <p:nvGrpSpPr>
          <p:cNvPr name="Group 33" id="33"/>
          <p:cNvGrpSpPr/>
          <p:nvPr/>
        </p:nvGrpSpPr>
        <p:grpSpPr>
          <a:xfrm rot="0">
            <a:off x="12983605" y="14551980"/>
            <a:ext cx="2328852" cy="1418849"/>
            <a:chOff x="0" y="0"/>
            <a:chExt cx="55867" cy="3403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5867" cy="34037"/>
            </a:xfrm>
            <a:custGeom>
              <a:avLst/>
              <a:gdLst/>
              <a:ahLst/>
              <a:cxnLst/>
              <a:rect r="r" b="b" t="t" l="l"/>
              <a:pathLst>
                <a:path h="34037" w="5586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2975437" y="14551980"/>
            <a:ext cx="2328852" cy="1418849"/>
            <a:chOff x="0" y="0"/>
            <a:chExt cx="55867" cy="3403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5867" cy="34037"/>
            </a:xfrm>
            <a:custGeom>
              <a:avLst/>
              <a:gdLst/>
              <a:ahLst/>
              <a:cxnLst/>
              <a:rect r="r" b="b" t="t" l="l"/>
              <a:pathLst>
                <a:path h="34037" w="5586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13826695" y="14973809"/>
            <a:ext cx="642672" cy="575192"/>
          </a:xfrm>
          <a:custGeom>
            <a:avLst/>
            <a:gdLst/>
            <a:ahLst/>
            <a:cxnLst/>
            <a:rect r="r" b="b" t="t" l="l"/>
            <a:pathLst>
              <a:path h="575192" w="642672">
                <a:moveTo>
                  <a:pt x="0" y="0"/>
                </a:moveTo>
                <a:lnTo>
                  <a:pt x="642673" y="0"/>
                </a:lnTo>
                <a:lnTo>
                  <a:pt x="642673" y="575191"/>
                </a:lnTo>
                <a:lnTo>
                  <a:pt x="0" y="57519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3833672" y="14973809"/>
            <a:ext cx="642672" cy="575192"/>
          </a:xfrm>
          <a:custGeom>
            <a:avLst/>
            <a:gdLst/>
            <a:ahLst/>
            <a:cxnLst/>
            <a:rect r="r" b="b" t="t" l="l"/>
            <a:pathLst>
              <a:path h="575192" w="642672">
                <a:moveTo>
                  <a:pt x="0" y="0"/>
                </a:moveTo>
                <a:lnTo>
                  <a:pt x="642672" y="0"/>
                </a:lnTo>
                <a:lnTo>
                  <a:pt x="642672" y="575191"/>
                </a:lnTo>
                <a:lnTo>
                  <a:pt x="0" y="5751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10022346" y="8894121"/>
            <a:ext cx="5193681" cy="421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4"/>
              </a:lnSpc>
            </a:pPr>
            <a:r>
              <a:rPr lang="en-US" sz="3098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TEAM : BUG LIFE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975879" y="319276"/>
            <a:ext cx="6305993" cy="1418849"/>
          </a:xfrm>
          <a:prstGeom prst="rect">
            <a:avLst/>
          </a:prstGeom>
          <a:ln cap="sq">
            <a:noFill/>
            <a:prstDash val="solid"/>
          </a:ln>
        </p:spPr>
      </p:pic>
      <p:grpSp>
        <p:nvGrpSpPr>
          <p:cNvPr name="Group 3" id="3"/>
          <p:cNvGrpSpPr/>
          <p:nvPr/>
        </p:nvGrpSpPr>
        <p:grpSpPr>
          <a:xfrm rot="0">
            <a:off x="12976106" y="319276"/>
            <a:ext cx="2328852" cy="1418849"/>
            <a:chOff x="0" y="0"/>
            <a:chExt cx="55867" cy="340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867" cy="34037"/>
            </a:xfrm>
            <a:custGeom>
              <a:avLst/>
              <a:gdLst/>
              <a:ahLst/>
              <a:cxnLst/>
              <a:rect r="r" b="b" t="t" l="l"/>
              <a:pathLst>
                <a:path h="34037" w="5586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967938" y="319276"/>
            <a:ext cx="2328852" cy="1418849"/>
            <a:chOff x="0" y="0"/>
            <a:chExt cx="55867" cy="340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5867" cy="34037"/>
            </a:xfrm>
            <a:custGeom>
              <a:avLst/>
              <a:gdLst/>
              <a:ahLst/>
              <a:cxnLst/>
              <a:rect r="r" b="b" t="t" l="l"/>
              <a:pathLst>
                <a:path h="34037" w="5586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819196" y="741104"/>
            <a:ext cx="642672" cy="575192"/>
          </a:xfrm>
          <a:custGeom>
            <a:avLst/>
            <a:gdLst/>
            <a:ahLst/>
            <a:cxnLst/>
            <a:rect r="r" b="b" t="t" l="l"/>
            <a:pathLst>
              <a:path h="575192" w="642672">
                <a:moveTo>
                  <a:pt x="0" y="0"/>
                </a:moveTo>
                <a:lnTo>
                  <a:pt x="642673" y="0"/>
                </a:lnTo>
                <a:lnTo>
                  <a:pt x="642673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826173" y="741104"/>
            <a:ext cx="642672" cy="575192"/>
          </a:xfrm>
          <a:custGeom>
            <a:avLst/>
            <a:gdLst/>
            <a:ahLst/>
            <a:cxnLst/>
            <a:rect r="r" b="b" t="t" l="l"/>
            <a:pathLst>
              <a:path h="575192" w="642672">
                <a:moveTo>
                  <a:pt x="0" y="0"/>
                </a:moveTo>
                <a:lnTo>
                  <a:pt x="642672" y="0"/>
                </a:lnTo>
                <a:lnTo>
                  <a:pt x="642672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601" t="0" r="601" b="0"/>
          <a:stretch>
            <a:fillRect/>
          </a:stretch>
        </p:blipFill>
        <p:spPr>
          <a:xfrm flipH="false" flipV="false" rot="0">
            <a:off x="3099649" y="3061739"/>
            <a:ext cx="12194263" cy="695073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3931692" y="2176044"/>
            <a:ext cx="10530177" cy="694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3"/>
              </a:lnSpc>
            </a:pPr>
            <a:r>
              <a:rPr lang="en-US" sz="4799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OvervIew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975879" y="319276"/>
            <a:ext cx="6305993" cy="1418849"/>
          </a:xfrm>
          <a:prstGeom prst="rect">
            <a:avLst/>
          </a:prstGeom>
          <a:ln cap="sq">
            <a:noFill/>
            <a:prstDash val="solid"/>
          </a:ln>
        </p:spPr>
      </p:pic>
      <p:grpSp>
        <p:nvGrpSpPr>
          <p:cNvPr name="Group 3" id="3"/>
          <p:cNvGrpSpPr/>
          <p:nvPr/>
        </p:nvGrpSpPr>
        <p:grpSpPr>
          <a:xfrm rot="0">
            <a:off x="12976106" y="319276"/>
            <a:ext cx="2328852" cy="1418849"/>
            <a:chOff x="0" y="0"/>
            <a:chExt cx="55867" cy="340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867" cy="34037"/>
            </a:xfrm>
            <a:custGeom>
              <a:avLst/>
              <a:gdLst/>
              <a:ahLst/>
              <a:cxnLst/>
              <a:rect r="r" b="b" t="t" l="l"/>
              <a:pathLst>
                <a:path h="34037" w="5586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967938" y="319276"/>
            <a:ext cx="2328852" cy="1418849"/>
            <a:chOff x="0" y="0"/>
            <a:chExt cx="55867" cy="340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5867" cy="34037"/>
            </a:xfrm>
            <a:custGeom>
              <a:avLst/>
              <a:gdLst/>
              <a:ahLst/>
              <a:cxnLst/>
              <a:rect r="r" b="b" t="t" l="l"/>
              <a:pathLst>
                <a:path h="34037" w="5586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819196" y="741104"/>
            <a:ext cx="642672" cy="575192"/>
          </a:xfrm>
          <a:custGeom>
            <a:avLst/>
            <a:gdLst/>
            <a:ahLst/>
            <a:cxnLst/>
            <a:rect r="r" b="b" t="t" l="l"/>
            <a:pathLst>
              <a:path h="575192" w="642672">
                <a:moveTo>
                  <a:pt x="0" y="0"/>
                </a:moveTo>
                <a:lnTo>
                  <a:pt x="642673" y="0"/>
                </a:lnTo>
                <a:lnTo>
                  <a:pt x="642673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826173" y="741104"/>
            <a:ext cx="642672" cy="575192"/>
          </a:xfrm>
          <a:custGeom>
            <a:avLst/>
            <a:gdLst/>
            <a:ahLst/>
            <a:cxnLst/>
            <a:rect r="r" b="b" t="t" l="l"/>
            <a:pathLst>
              <a:path h="575192" w="642672">
                <a:moveTo>
                  <a:pt x="0" y="0"/>
                </a:moveTo>
                <a:lnTo>
                  <a:pt x="642672" y="0"/>
                </a:lnTo>
                <a:lnTo>
                  <a:pt x="642672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346419" y="2338211"/>
            <a:ext cx="3170546" cy="3170546"/>
            <a:chOff x="0" y="0"/>
            <a:chExt cx="835041" cy="83504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35041" cy="835041"/>
            </a:xfrm>
            <a:custGeom>
              <a:avLst/>
              <a:gdLst/>
              <a:ahLst/>
              <a:cxnLst/>
              <a:rect r="r" b="b" t="t" l="l"/>
              <a:pathLst>
                <a:path h="835041" w="835041">
                  <a:moveTo>
                    <a:pt x="124533" y="0"/>
                  </a:moveTo>
                  <a:lnTo>
                    <a:pt x="710508" y="0"/>
                  </a:lnTo>
                  <a:cubicBezTo>
                    <a:pt x="779285" y="0"/>
                    <a:pt x="835041" y="55755"/>
                    <a:pt x="835041" y="124533"/>
                  </a:cubicBezTo>
                  <a:lnTo>
                    <a:pt x="835041" y="710508"/>
                  </a:lnTo>
                  <a:cubicBezTo>
                    <a:pt x="835041" y="743536"/>
                    <a:pt x="821920" y="775211"/>
                    <a:pt x="798566" y="798566"/>
                  </a:cubicBezTo>
                  <a:cubicBezTo>
                    <a:pt x="775211" y="821920"/>
                    <a:pt x="743536" y="835041"/>
                    <a:pt x="710508" y="835041"/>
                  </a:cubicBezTo>
                  <a:lnTo>
                    <a:pt x="124533" y="835041"/>
                  </a:lnTo>
                  <a:cubicBezTo>
                    <a:pt x="91505" y="835041"/>
                    <a:pt x="59829" y="821920"/>
                    <a:pt x="36475" y="798566"/>
                  </a:cubicBezTo>
                  <a:cubicBezTo>
                    <a:pt x="13120" y="775211"/>
                    <a:pt x="0" y="743536"/>
                    <a:pt x="0" y="710508"/>
                  </a:cubicBezTo>
                  <a:lnTo>
                    <a:pt x="0" y="124533"/>
                  </a:lnTo>
                  <a:cubicBezTo>
                    <a:pt x="0" y="91505"/>
                    <a:pt x="13120" y="59829"/>
                    <a:pt x="36475" y="36475"/>
                  </a:cubicBezTo>
                  <a:cubicBezTo>
                    <a:pt x="59829" y="13120"/>
                    <a:pt x="91505" y="0"/>
                    <a:pt x="124533" y="0"/>
                  </a:cubicBezTo>
                  <a:close/>
                </a:path>
              </a:pathLst>
            </a:custGeom>
            <a:solidFill>
              <a:srgbClr val="0029A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35041" cy="8826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  <a:r>
                <a:rPr lang="en-US" sz="1700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RenderIng, AudIo &amp; PhysIcs:</a:t>
              </a:r>
            </a:p>
            <a:p>
              <a:pPr algn="l">
                <a:lnSpc>
                  <a:spcPts val="2400"/>
                </a:lnSpc>
              </a:pPr>
            </a:p>
            <a:p>
              <a:pPr algn="l">
                <a:lnSpc>
                  <a:spcPts val="2400"/>
                </a:lnSpc>
              </a:pPr>
              <a:r>
                <a:rPr lang="en-US" sz="1500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Ball, Paddle, TIle, Sound, ExplodIng PartIcles, Background, CollIsIon Checks</a:t>
              </a: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492280" y="7593776"/>
            <a:ext cx="3178223" cy="2241644"/>
            <a:chOff x="0" y="0"/>
            <a:chExt cx="837063" cy="59039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37063" cy="590392"/>
            </a:xfrm>
            <a:custGeom>
              <a:avLst/>
              <a:gdLst/>
              <a:ahLst/>
              <a:cxnLst/>
              <a:rect r="r" b="b" t="t" l="l"/>
              <a:pathLst>
                <a:path h="590392" w="837063">
                  <a:moveTo>
                    <a:pt x="124232" y="0"/>
                  </a:moveTo>
                  <a:lnTo>
                    <a:pt x="712830" y="0"/>
                  </a:lnTo>
                  <a:cubicBezTo>
                    <a:pt x="745779" y="0"/>
                    <a:pt x="777378" y="13089"/>
                    <a:pt x="800676" y="36387"/>
                  </a:cubicBezTo>
                  <a:cubicBezTo>
                    <a:pt x="823974" y="59685"/>
                    <a:pt x="837063" y="91284"/>
                    <a:pt x="837063" y="124232"/>
                  </a:cubicBezTo>
                  <a:lnTo>
                    <a:pt x="837063" y="466159"/>
                  </a:lnTo>
                  <a:cubicBezTo>
                    <a:pt x="837063" y="499108"/>
                    <a:pt x="823974" y="530707"/>
                    <a:pt x="800676" y="554005"/>
                  </a:cubicBezTo>
                  <a:cubicBezTo>
                    <a:pt x="777378" y="577303"/>
                    <a:pt x="745779" y="590392"/>
                    <a:pt x="712830" y="590392"/>
                  </a:cubicBezTo>
                  <a:lnTo>
                    <a:pt x="124232" y="590392"/>
                  </a:lnTo>
                  <a:cubicBezTo>
                    <a:pt x="91284" y="590392"/>
                    <a:pt x="59685" y="577303"/>
                    <a:pt x="36387" y="554005"/>
                  </a:cubicBezTo>
                  <a:cubicBezTo>
                    <a:pt x="13089" y="530707"/>
                    <a:pt x="0" y="499108"/>
                    <a:pt x="0" y="466159"/>
                  </a:cubicBezTo>
                  <a:lnTo>
                    <a:pt x="0" y="124232"/>
                  </a:lnTo>
                  <a:cubicBezTo>
                    <a:pt x="0" y="91284"/>
                    <a:pt x="13089" y="59685"/>
                    <a:pt x="36387" y="36387"/>
                  </a:cubicBezTo>
                  <a:cubicBezTo>
                    <a:pt x="59685" y="13089"/>
                    <a:pt x="91284" y="0"/>
                    <a:pt x="124232" y="0"/>
                  </a:cubicBezTo>
                  <a:close/>
                </a:path>
              </a:pathLst>
            </a:custGeom>
            <a:solidFill>
              <a:srgbClr val="0029A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37063" cy="6380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  <a:r>
                <a:rPr lang="en-US" sz="1700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Power Ups &amp; Level Ups:</a:t>
              </a:r>
            </a:p>
            <a:p>
              <a:pPr algn="l">
                <a:lnSpc>
                  <a:spcPts val="2100"/>
                </a:lnSpc>
              </a:pPr>
            </a:p>
            <a:p>
              <a:pPr algn="l">
                <a:lnSpc>
                  <a:spcPts val="2400"/>
                </a:lnSpc>
              </a:pPr>
              <a:r>
                <a:rPr lang="en-US" sz="1500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Player LIfe, Paddle WIdth, Ball Speed </a:t>
              </a:r>
            </a:p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576115" y="5294395"/>
            <a:ext cx="3239638" cy="2318412"/>
            <a:chOff x="0" y="0"/>
            <a:chExt cx="853238" cy="61061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53238" cy="610611"/>
            </a:xfrm>
            <a:custGeom>
              <a:avLst/>
              <a:gdLst/>
              <a:ahLst/>
              <a:cxnLst/>
              <a:rect r="r" b="b" t="t" l="l"/>
              <a:pathLst>
                <a:path h="610611" w="853238">
                  <a:moveTo>
                    <a:pt x="121877" y="0"/>
                  </a:moveTo>
                  <a:lnTo>
                    <a:pt x="731361" y="0"/>
                  </a:lnTo>
                  <a:cubicBezTo>
                    <a:pt x="763684" y="0"/>
                    <a:pt x="794684" y="12841"/>
                    <a:pt x="817541" y="35697"/>
                  </a:cubicBezTo>
                  <a:cubicBezTo>
                    <a:pt x="840397" y="58553"/>
                    <a:pt x="853238" y="89553"/>
                    <a:pt x="853238" y="121877"/>
                  </a:cubicBezTo>
                  <a:lnTo>
                    <a:pt x="853238" y="488733"/>
                  </a:lnTo>
                  <a:cubicBezTo>
                    <a:pt x="853238" y="521057"/>
                    <a:pt x="840397" y="552057"/>
                    <a:pt x="817541" y="574914"/>
                  </a:cubicBezTo>
                  <a:cubicBezTo>
                    <a:pt x="794684" y="597770"/>
                    <a:pt x="763684" y="610611"/>
                    <a:pt x="731361" y="610611"/>
                  </a:cubicBezTo>
                  <a:lnTo>
                    <a:pt x="121877" y="610611"/>
                  </a:lnTo>
                  <a:cubicBezTo>
                    <a:pt x="89553" y="610611"/>
                    <a:pt x="58553" y="597770"/>
                    <a:pt x="35697" y="574914"/>
                  </a:cubicBezTo>
                  <a:cubicBezTo>
                    <a:pt x="12841" y="552057"/>
                    <a:pt x="0" y="521057"/>
                    <a:pt x="0" y="488733"/>
                  </a:cubicBezTo>
                  <a:lnTo>
                    <a:pt x="0" y="121877"/>
                  </a:lnTo>
                  <a:cubicBezTo>
                    <a:pt x="0" y="89553"/>
                    <a:pt x="12841" y="58553"/>
                    <a:pt x="35697" y="35697"/>
                  </a:cubicBezTo>
                  <a:cubicBezTo>
                    <a:pt x="58553" y="12841"/>
                    <a:pt x="89553" y="0"/>
                    <a:pt x="121877" y="0"/>
                  </a:cubicBezTo>
                  <a:close/>
                </a:path>
              </a:pathLst>
            </a:custGeom>
            <a:solidFill>
              <a:srgbClr val="0029A8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853238" cy="6582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  <a:r>
                <a:rPr lang="en-US" sz="1700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MaIn:</a:t>
              </a:r>
            </a:p>
            <a:p>
              <a:pPr algn="l">
                <a:lnSpc>
                  <a:spcPts val="2100"/>
                </a:lnSpc>
              </a:pPr>
            </a:p>
            <a:p>
              <a:pPr algn="l">
                <a:lnSpc>
                  <a:spcPts val="2400"/>
                </a:lnSpc>
              </a:pPr>
              <a:r>
                <a:rPr lang="en-US" sz="1500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Call other modules, InItIalIzatIon, Scores and LIves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704281" y="7487402"/>
            <a:ext cx="3269485" cy="2454392"/>
            <a:chOff x="0" y="0"/>
            <a:chExt cx="861099" cy="64642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61099" cy="646424"/>
            </a:xfrm>
            <a:custGeom>
              <a:avLst/>
              <a:gdLst/>
              <a:ahLst/>
              <a:cxnLst/>
              <a:rect r="r" b="b" t="t" l="l"/>
              <a:pathLst>
                <a:path h="646424" w="861099">
                  <a:moveTo>
                    <a:pt x="120765" y="0"/>
                  </a:moveTo>
                  <a:lnTo>
                    <a:pt x="740334" y="0"/>
                  </a:lnTo>
                  <a:cubicBezTo>
                    <a:pt x="772363" y="0"/>
                    <a:pt x="803080" y="12723"/>
                    <a:pt x="825728" y="35371"/>
                  </a:cubicBezTo>
                  <a:cubicBezTo>
                    <a:pt x="848376" y="58019"/>
                    <a:pt x="861099" y="88736"/>
                    <a:pt x="861099" y="120765"/>
                  </a:cubicBezTo>
                  <a:lnTo>
                    <a:pt x="861099" y="525660"/>
                  </a:lnTo>
                  <a:cubicBezTo>
                    <a:pt x="861099" y="557688"/>
                    <a:pt x="848376" y="588405"/>
                    <a:pt x="825728" y="611053"/>
                  </a:cubicBezTo>
                  <a:cubicBezTo>
                    <a:pt x="803080" y="633701"/>
                    <a:pt x="772363" y="646424"/>
                    <a:pt x="740334" y="646424"/>
                  </a:cubicBezTo>
                  <a:lnTo>
                    <a:pt x="120765" y="646424"/>
                  </a:lnTo>
                  <a:cubicBezTo>
                    <a:pt x="88736" y="646424"/>
                    <a:pt x="58019" y="633701"/>
                    <a:pt x="35371" y="611053"/>
                  </a:cubicBezTo>
                  <a:cubicBezTo>
                    <a:pt x="12723" y="588405"/>
                    <a:pt x="0" y="557688"/>
                    <a:pt x="0" y="525660"/>
                  </a:cubicBezTo>
                  <a:lnTo>
                    <a:pt x="0" y="120765"/>
                  </a:lnTo>
                  <a:cubicBezTo>
                    <a:pt x="0" y="88736"/>
                    <a:pt x="12723" y="58019"/>
                    <a:pt x="35371" y="35371"/>
                  </a:cubicBezTo>
                  <a:cubicBezTo>
                    <a:pt x="58019" y="12723"/>
                    <a:pt x="88736" y="0"/>
                    <a:pt x="120765" y="0"/>
                  </a:cubicBezTo>
                  <a:close/>
                </a:path>
              </a:pathLst>
            </a:custGeom>
            <a:solidFill>
              <a:srgbClr val="0029A8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861099" cy="6940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  <a:r>
                <a:rPr lang="en-US" sz="1700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FIle Management &amp; Pause Screen:</a:t>
              </a:r>
            </a:p>
            <a:p>
              <a:pPr algn="l">
                <a:lnSpc>
                  <a:spcPts val="2100"/>
                </a:lnSpc>
              </a:pPr>
            </a:p>
            <a:p>
              <a:pPr algn="l">
                <a:lnSpc>
                  <a:spcPts val="2400"/>
                </a:lnSpc>
              </a:pPr>
              <a:r>
                <a:rPr lang="en-US" sz="1500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InstructIon, Leaderboard, ExItIng, Resume, Restart</a:t>
              </a:r>
            </a:p>
          </p:txBody>
        </p:sp>
      </p:grpSp>
      <p:sp>
        <p:nvSpPr>
          <p:cNvPr name="AutoShape 23" id="23"/>
          <p:cNvSpPr/>
          <p:nvPr/>
        </p:nvSpPr>
        <p:spPr>
          <a:xfrm flipH="true">
            <a:off x="9195934" y="3923484"/>
            <a:ext cx="846" cy="1370911"/>
          </a:xfrm>
          <a:prstGeom prst="line">
            <a:avLst/>
          </a:prstGeom>
          <a:ln cap="flat" w="1905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4" id="24"/>
          <p:cNvSpPr/>
          <p:nvPr/>
        </p:nvSpPr>
        <p:spPr>
          <a:xfrm flipV="true">
            <a:off x="5516965" y="3923484"/>
            <a:ext cx="3679816" cy="0"/>
          </a:xfrm>
          <a:prstGeom prst="line">
            <a:avLst/>
          </a:prstGeom>
          <a:ln cap="flat" w="1905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5670502" y="8714598"/>
            <a:ext cx="3526278" cy="0"/>
          </a:xfrm>
          <a:prstGeom prst="line">
            <a:avLst/>
          </a:prstGeom>
          <a:ln cap="flat" w="1905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flipH="true">
            <a:off x="4081391" y="6453601"/>
            <a:ext cx="3494724" cy="0"/>
          </a:xfrm>
          <a:prstGeom prst="line">
            <a:avLst/>
          </a:prstGeom>
          <a:ln cap="flat" w="1905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flipH="true">
            <a:off x="10815753" y="6453601"/>
            <a:ext cx="3531628" cy="0"/>
          </a:xfrm>
          <a:prstGeom prst="line">
            <a:avLst/>
          </a:prstGeom>
          <a:ln cap="flat" w="1905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 flipH="true" flipV="true">
            <a:off x="9195934" y="7612808"/>
            <a:ext cx="846" cy="1101791"/>
          </a:xfrm>
          <a:prstGeom prst="line">
            <a:avLst/>
          </a:prstGeom>
          <a:ln cap="flat" w="180975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9" id="29"/>
          <p:cNvSpPr/>
          <p:nvPr/>
        </p:nvSpPr>
        <p:spPr>
          <a:xfrm flipH="true">
            <a:off x="14339023" y="6453601"/>
            <a:ext cx="8357" cy="1033801"/>
          </a:xfrm>
          <a:prstGeom prst="line">
            <a:avLst/>
          </a:prstGeom>
          <a:ln cap="flat" w="1905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0" id="30"/>
          <p:cNvSpPr/>
          <p:nvPr/>
        </p:nvSpPr>
        <p:spPr>
          <a:xfrm>
            <a:off x="4081391" y="6453601"/>
            <a:ext cx="0" cy="1140175"/>
          </a:xfrm>
          <a:prstGeom prst="line">
            <a:avLst/>
          </a:prstGeom>
          <a:ln cap="flat" w="1905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31" id="31"/>
          <p:cNvGrpSpPr/>
          <p:nvPr/>
        </p:nvGrpSpPr>
        <p:grpSpPr>
          <a:xfrm rot="0">
            <a:off x="14216178" y="6330756"/>
            <a:ext cx="245691" cy="245691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3931692" y="2176044"/>
            <a:ext cx="10530177" cy="694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3"/>
              </a:lnSpc>
            </a:pPr>
            <a:r>
              <a:rPr lang="en-US" sz="4799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Program Flow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3958546" y="6330756"/>
            <a:ext cx="245691" cy="245691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9064546" y="8574833"/>
            <a:ext cx="245691" cy="245691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9073089" y="3800639"/>
            <a:ext cx="245691" cy="245691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5670502" y="3386619"/>
            <a:ext cx="3989427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Classes for game object 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1586266" y="5682200"/>
            <a:ext cx="2448163" cy="59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User prompts &amp; </a:t>
            </a:r>
          </a:p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InformatIon 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6034732" y="8895573"/>
            <a:ext cx="3082766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Updated game state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3755407" y="5948900"/>
            <a:ext cx="3082766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Current Game state</a:t>
            </a:r>
          </a:p>
        </p:txBody>
      </p:sp>
      <p:sp>
        <p:nvSpPr>
          <p:cNvPr name="TextBox 48" id="48"/>
          <p:cNvSpPr txBox="true"/>
          <p:nvPr/>
        </p:nvSpPr>
        <p:spPr>
          <a:xfrm rot="-5400000">
            <a:off x="799639" y="3747588"/>
            <a:ext cx="2436971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Sparsh</a:t>
            </a:r>
          </a:p>
        </p:txBody>
      </p:sp>
      <p:sp>
        <p:nvSpPr>
          <p:cNvPr name="TextBox 49" id="49"/>
          <p:cNvSpPr txBox="true"/>
          <p:nvPr/>
        </p:nvSpPr>
        <p:spPr>
          <a:xfrm rot="-5400000">
            <a:off x="942196" y="8398938"/>
            <a:ext cx="2436971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VasvI</a:t>
            </a:r>
          </a:p>
        </p:txBody>
      </p:sp>
      <p:sp>
        <p:nvSpPr>
          <p:cNvPr name="TextBox 50" id="50"/>
          <p:cNvSpPr txBox="true"/>
          <p:nvPr/>
        </p:nvSpPr>
        <p:spPr>
          <a:xfrm rot="-5400000">
            <a:off x="15016900" y="8441040"/>
            <a:ext cx="2436971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TarIq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6636117" y="4828305"/>
            <a:ext cx="2436971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NIshanth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975879" y="319276"/>
            <a:ext cx="6305993" cy="1418849"/>
          </a:xfrm>
          <a:prstGeom prst="rect">
            <a:avLst/>
          </a:prstGeom>
          <a:ln cap="sq">
            <a:noFill/>
            <a:prstDash val="solid"/>
          </a:ln>
        </p:spPr>
      </p:pic>
      <p:grpSp>
        <p:nvGrpSpPr>
          <p:cNvPr name="Group 3" id="3"/>
          <p:cNvGrpSpPr/>
          <p:nvPr/>
        </p:nvGrpSpPr>
        <p:grpSpPr>
          <a:xfrm rot="0">
            <a:off x="12976106" y="319276"/>
            <a:ext cx="2328852" cy="1418849"/>
            <a:chOff x="0" y="0"/>
            <a:chExt cx="55867" cy="340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867" cy="34037"/>
            </a:xfrm>
            <a:custGeom>
              <a:avLst/>
              <a:gdLst/>
              <a:ahLst/>
              <a:cxnLst/>
              <a:rect r="r" b="b" t="t" l="l"/>
              <a:pathLst>
                <a:path h="34037" w="5586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967938" y="319276"/>
            <a:ext cx="2328852" cy="1418849"/>
            <a:chOff x="0" y="0"/>
            <a:chExt cx="55867" cy="340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5867" cy="34037"/>
            </a:xfrm>
            <a:custGeom>
              <a:avLst/>
              <a:gdLst/>
              <a:ahLst/>
              <a:cxnLst/>
              <a:rect r="r" b="b" t="t" l="l"/>
              <a:pathLst>
                <a:path h="34037" w="5586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819196" y="741104"/>
            <a:ext cx="642672" cy="575192"/>
          </a:xfrm>
          <a:custGeom>
            <a:avLst/>
            <a:gdLst/>
            <a:ahLst/>
            <a:cxnLst/>
            <a:rect r="r" b="b" t="t" l="l"/>
            <a:pathLst>
              <a:path h="575192" w="642672">
                <a:moveTo>
                  <a:pt x="0" y="0"/>
                </a:moveTo>
                <a:lnTo>
                  <a:pt x="642673" y="0"/>
                </a:lnTo>
                <a:lnTo>
                  <a:pt x="642673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826173" y="741104"/>
            <a:ext cx="642672" cy="575192"/>
          </a:xfrm>
          <a:custGeom>
            <a:avLst/>
            <a:gdLst/>
            <a:ahLst/>
            <a:cxnLst/>
            <a:rect r="r" b="b" t="t" l="l"/>
            <a:pathLst>
              <a:path h="575192" w="642672">
                <a:moveTo>
                  <a:pt x="0" y="0"/>
                </a:moveTo>
                <a:lnTo>
                  <a:pt x="642672" y="0"/>
                </a:lnTo>
                <a:lnTo>
                  <a:pt x="642672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13072" t="940" r="10851" b="0"/>
          <a:stretch>
            <a:fillRect/>
          </a:stretch>
        </p:blipFill>
        <p:spPr>
          <a:xfrm flipH="false" flipV="false" rot="0">
            <a:off x="9376555" y="3212253"/>
            <a:ext cx="4442641" cy="3259071"/>
          </a:xfrm>
          <a:prstGeom prst="rect">
            <a:avLst/>
          </a:prstGeom>
          <a:ln cap="sq">
            <a:noFill/>
            <a:prstDash val="solid"/>
          </a:ln>
        </p:spPr>
      </p:pic>
      <p:sp>
        <p:nvSpPr>
          <p:cNvPr name="Freeform 12" id="12"/>
          <p:cNvSpPr/>
          <p:nvPr/>
        </p:nvSpPr>
        <p:spPr>
          <a:xfrm flipH="false" flipV="false" rot="0">
            <a:off x="4468845" y="6631304"/>
            <a:ext cx="4372518" cy="3301504"/>
          </a:xfrm>
          <a:custGeom>
            <a:avLst/>
            <a:gdLst/>
            <a:ahLst/>
            <a:cxnLst/>
            <a:rect r="r" b="b" t="t" l="l"/>
            <a:pathLst>
              <a:path h="3301504" w="4372518">
                <a:moveTo>
                  <a:pt x="0" y="0"/>
                </a:moveTo>
                <a:lnTo>
                  <a:pt x="4372518" y="0"/>
                </a:lnTo>
                <a:lnTo>
                  <a:pt x="4372518" y="3301503"/>
                </a:lnTo>
                <a:lnTo>
                  <a:pt x="0" y="330150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47271" t="-18025" r="-23299" b="-52719"/>
            </a:stretch>
          </a:blipFill>
          <a:ln w="57150" cap="sq">
            <a:solidFill>
              <a:srgbClr val="00DEF5"/>
            </a:solidFill>
            <a:prstDash val="solid"/>
            <a:miter/>
          </a:ln>
        </p:spPr>
      </p:sp>
      <p:pic>
        <p:nvPicPr>
          <p:cNvPr name="Picture 13" id="13">
            <a:hlinkClick action="ppaction://media"/>
          </p:cNvPr>
          <p:cNvPicPr>
            <a:picLocks noChangeAspect="true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1"/>
          <a:srcRect l="12971" t="0" r="14114" b="3111"/>
          <a:stretch>
            <a:fillRect/>
          </a:stretch>
        </p:blipFill>
        <p:spPr>
          <a:xfrm flipH="false" flipV="false" rot="0">
            <a:off x="4468845" y="3212253"/>
            <a:ext cx="4372518" cy="3273358"/>
          </a:xfrm>
          <a:prstGeom prst="rect">
            <a:avLst/>
          </a:prstGeom>
          <a:ln cap="sq">
            <a:noFill/>
            <a:prstDash val="solid"/>
          </a:ln>
        </p:spPr>
      </p:pic>
      <p:sp>
        <p:nvSpPr>
          <p:cNvPr name="Freeform 14" id="14"/>
          <p:cNvSpPr/>
          <p:nvPr/>
        </p:nvSpPr>
        <p:spPr>
          <a:xfrm flipH="false" flipV="false" rot="0">
            <a:off x="9367365" y="6631304"/>
            <a:ext cx="4328841" cy="3301504"/>
          </a:xfrm>
          <a:custGeom>
            <a:avLst/>
            <a:gdLst/>
            <a:ahLst/>
            <a:cxnLst/>
            <a:rect r="r" b="b" t="t" l="l"/>
            <a:pathLst>
              <a:path h="3301504" w="4328841">
                <a:moveTo>
                  <a:pt x="0" y="0"/>
                </a:moveTo>
                <a:lnTo>
                  <a:pt x="4328841" y="0"/>
                </a:lnTo>
                <a:lnTo>
                  <a:pt x="4328841" y="3301503"/>
                </a:lnTo>
                <a:lnTo>
                  <a:pt x="0" y="330150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13144" t="0" r="-15674" b="-24988"/>
            </a:stretch>
          </a:blipFill>
          <a:ln w="57150" cap="sq">
            <a:solidFill>
              <a:srgbClr val="00DEF5"/>
            </a:solidFill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3863788" y="2220283"/>
            <a:ext cx="10530177" cy="715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6"/>
              </a:lnSpc>
            </a:pPr>
            <a:r>
              <a:rPr lang="en-US" sz="4899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Complementary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08899" y="7863222"/>
            <a:ext cx="3694203" cy="101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74"/>
              </a:lnSpc>
            </a:pPr>
          </a:p>
          <a:p>
            <a:pPr algn="r">
              <a:lnSpc>
                <a:spcPts val="2574"/>
              </a:lnSpc>
            </a:pPr>
            <a:r>
              <a:rPr lang="en-US" sz="2499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Pause screen </a:t>
            </a:r>
          </a:p>
          <a:p>
            <a:pPr algn="r">
              <a:lnSpc>
                <a:spcPts val="2574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4063817" y="4757863"/>
            <a:ext cx="3111372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74"/>
              </a:lnSpc>
            </a:pPr>
            <a:r>
              <a:rPr lang="en-US" sz="2499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Leader Board</a:t>
            </a:r>
          </a:p>
          <a:p>
            <a:pPr algn="just">
              <a:lnSpc>
                <a:spcPts val="2574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4025717" y="7863222"/>
            <a:ext cx="2822592" cy="101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74"/>
              </a:lnSpc>
            </a:pPr>
          </a:p>
          <a:p>
            <a:pPr algn="just">
              <a:lnSpc>
                <a:spcPts val="2574"/>
              </a:lnSpc>
            </a:pPr>
            <a:r>
              <a:rPr lang="en-US" sz="2499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Power ups</a:t>
            </a:r>
          </a:p>
          <a:p>
            <a:pPr algn="just">
              <a:lnSpc>
                <a:spcPts val="2574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521875" y="4757863"/>
            <a:ext cx="3651695" cy="368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74"/>
              </a:lnSpc>
            </a:pPr>
            <a:r>
              <a:rPr lang="en-US" sz="2499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Level Ups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71719" y="2213186"/>
            <a:ext cx="9744562" cy="6257535"/>
            <a:chOff x="0" y="0"/>
            <a:chExt cx="419540" cy="2694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9540" cy="269410"/>
            </a:xfrm>
            <a:custGeom>
              <a:avLst/>
              <a:gdLst/>
              <a:ahLst/>
              <a:cxnLst/>
              <a:rect r="r" b="b" t="t" l="l"/>
              <a:pathLst>
                <a:path h="269410" w="419540">
                  <a:moveTo>
                    <a:pt x="0" y="0"/>
                  </a:moveTo>
                  <a:lnTo>
                    <a:pt x="419540" y="0"/>
                  </a:lnTo>
                  <a:lnTo>
                    <a:pt x="419540" y="269410"/>
                  </a:lnTo>
                  <a:lnTo>
                    <a:pt x="0" y="2694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19540" cy="307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974954" y="2887945"/>
            <a:ext cx="8338093" cy="670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8"/>
              </a:lnSpc>
            </a:pPr>
            <a:r>
              <a:rPr lang="en-US" sz="4800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THANK YOU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813377" y="7573204"/>
            <a:ext cx="2661247" cy="648398"/>
            <a:chOff x="0" y="0"/>
            <a:chExt cx="573162" cy="1396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73162" cy="139648"/>
            </a:xfrm>
            <a:custGeom>
              <a:avLst/>
              <a:gdLst/>
              <a:ahLst/>
              <a:cxnLst/>
              <a:rect r="r" b="b" t="t" l="l"/>
              <a:pathLst>
                <a:path h="139648" w="573162">
                  <a:moveTo>
                    <a:pt x="0" y="0"/>
                  </a:moveTo>
                  <a:lnTo>
                    <a:pt x="573162" y="0"/>
                  </a:lnTo>
                  <a:lnTo>
                    <a:pt x="573162" y="139648"/>
                  </a:lnTo>
                  <a:lnTo>
                    <a:pt x="0" y="139648"/>
                  </a:lnTo>
                  <a:close/>
                </a:path>
              </a:pathLst>
            </a:custGeom>
            <a:solidFill>
              <a:srgbClr val="0029A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573162" cy="2063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9FF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END</a:t>
              </a: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171070" y="1028757"/>
            <a:ext cx="3945860" cy="887819"/>
          </a:xfrm>
          <a:prstGeom prst="rect">
            <a:avLst/>
          </a:prstGeom>
          <a:ln cap="sq">
            <a:noFill/>
            <a:prstDash val="solid"/>
          </a:ln>
        </p:spPr>
      </p:pic>
      <p:grpSp>
        <p:nvGrpSpPr>
          <p:cNvPr name="Group 10" id="10"/>
          <p:cNvGrpSpPr/>
          <p:nvPr/>
        </p:nvGrpSpPr>
        <p:grpSpPr>
          <a:xfrm rot="0">
            <a:off x="4855162" y="1028700"/>
            <a:ext cx="1457330" cy="887875"/>
            <a:chOff x="0" y="0"/>
            <a:chExt cx="55867" cy="3403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5867" cy="34037"/>
            </a:xfrm>
            <a:custGeom>
              <a:avLst/>
              <a:gdLst/>
              <a:ahLst/>
              <a:cxnLst/>
              <a:rect r="r" b="b" t="t" l="l"/>
              <a:pathLst>
                <a:path h="34037" w="5586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5392221" y="1292668"/>
            <a:ext cx="402166" cy="359939"/>
          </a:xfrm>
          <a:custGeom>
            <a:avLst/>
            <a:gdLst/>
            <a:ahLst/>
            <a:cxnLst/>
            <a:rect r="r" b="b" t="t" l="l"/>
            <a:pathLst>
              <a:path h="359939" w="402166">
                <a:moveTo>
                  <a:pt x="0" y="0"/>
                </a:moveTo>
                <a:lnTo>
                  <a:pt x="402166" y="0"/>
                </a:lnTo>
                <a:lnTo>
                  <a:pt x="402166" y="359939"/>
                </a:lnTo>
                <a:lnTo>
                  <a:pt x="0" y="3599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>
            <a:off x="6740655" y="1095528"/>
            <a:ext cx="0" cy="821048"/>
          </a:xfrm>
          <a:prstGeom prst="line">
            <a:avLst/>
          </a:prstGeom>
          <a:ln cap="flat" w="104775">
            <a:solidFill>
              <a:srgbClr val="F9FF00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11975508" y="1062114"/>
            <a:ext cx="1457330" cy="887875"/>
            <a:chOff x="0" y="0"/>
            <a:chExt cx="55867" cy="3403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5867" cy="34037"/>
            </a:xfrm>
            <a:custGeom>
              <a:avLst/>
              <a:gdLst/>
              <a:ahLst/>
              <a:cxnLst/>
              <a:rect r="r" b="b" t="t" l="l"/>
              <a:pathLst>
                <a:path h="34037" w="5586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2512567" y="1326082"/>
            <a:ext cx="402166" cy="359939"/>
          </a:xfrm>
          <a:custGeom>
            <a:avLst/>
            <a:gdLst/>
            <a:ahLst/>
            <a:cxnLst/>
            <a:rect r="r" b="b" t="t" l="l"/>
            <a:pathLst>
              <a:path h="359939" w="402166">
                <a:moveTo>
                  <a:pt x="0" y="0"/>
                </a:moveTo>
                <a:lnTo>
                  <a:pt x="402166" y="0"/>
                </a:lnTo>
                <a:lnTo>
                  <a:pt x="402166" y="359939"/>
                </a:lnTo>
                <a:lnTo>
                  <a:pt x="0" y="3599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9" id="19"/>
          <p:cNvSpPr/>
          <p:nvPr/>
        </p:nvSpPr>
        <p:spPr>
          <a:xfrm>
            <a:off x="11506723" y="1095528"/>
            <a:ext cx="0" cy="821048"/>
          </a:xfrm>
          <a:prstGeom prst="line">
            <a:avLst/>
          </a:prstGeom>
          <a:ln cap="flat" w="104775">
            <a:solidFill>
              <a:srgbClr val="F9FF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5094745" y="4510624"/>
            <a:ext cx="8338093" cy="2961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4"/>
              </a:lnSpc>
            </a:pPr>
            <a:r>
              <a:rPr lang="en-US" sz="2900">
                <a:solidFill>
                  <a:srgbClr val="2CDEF2"/>
                </a:solidFill>
                <a:latin typeface="Arcade Gamer"/>
                <a:ea typeface="Arcade Gamer"/>
                <a:cs typeface="Arcade Gamer"/>
                <a:sym typeface="Arcade Gamer"/>
              </a:rPr>
              <a:t>CONTIBUTORS</a:t>
            </a:r>
          </a:p>
          <a:p>
            <a:pPr algn="ctr">
              <a:lnSpc>
                <a:spcPts val="2784"/>
              </a:lnSpc>
            </a:pPr>
          </a:p>
          <a:p>
            <a:pPr algn="l">
              <a:lnSpc>
                <a:spcPts val="4640"/>
              </a:lnSpc>
            </a:pPr>
            <a:r>
              <a:rPr lang="en-US" sz="2900">
                <a:solidFill>
                  <a:srgbClr val="2CDEF2"/>
                </a:solidFill>
                <a:latin typeface="Arcade Gamer"/>
                <a:ea typeface="Arcade Gamer"/>
                <a:cs typeface="Arcade Gamer"/>
                <a:sym typeface="Arcade Gamer"/>
              </a:rPr>
              <a:t>SPARSH                          (SPARSHG)</a:t>
            </a:r>
          </a:p>
          <a:p>
            <a:pPr algn="l">
              <a:lnSpc>
                <a:spcPts val="4640"/>
              </a:lnSpc>
            </a:pPr>
            <a:r>
              <a:rPr lang="en-US" sz="2900">
                <a:solidFill>
                  <a:srgbClr val="2CDEF2"/>
                </a:solidFill>
                <a:latin typeface="Arcade Gamer"/>
                <a:ea typeface="Arcade Gamer"/>
                <a:cs typeface="Arcade Gamer"/>
                <a:sym typeface="Arcade Gamer"/>
              </a:rPr>
              <a:t>VASVI                               (VASVIA)</a:t>
            </a:r>
          </a:p>
          <a:p>
            <a:pPr algn="l">
              <a:lnSpc>
                <a:spcPts val="4640"/>
              </a:lnSpc>
            </a:pPr>
            <a:r>
              <a:rPr lang="en-US" sz="2900">
                <a:solidFill>
                  <a:srgbClr val="2CDEF2"/>
                </a:solidFill>
                <a:latin typeface="Arcade Gamer"/>
                <a:ea typeface="Arcade Gamer"/>
                <a:cs typeface="Arcade Gamer"/>
                <a:sym typeface="Arcade Gamer"/>
              </a:rPr>
              <a:t>TARIQ                           (TJAHEERH)</a:t>
            </a:r>
          </a:p>
          <a:p>
            <a:pPr algn="l">
              <a:lnSpc>
                <a:spcPts val="4640"/>
              </a:lnSpc>
            </a:pPr>
            <a:r>
              <a:rPr lang="en-US" sz="2900">
                <a:solidFill>
                  <a:srgbClr val="2CDEF2"/>
                </a:solidFill>
                <a:latin typeface="Arcade Gamer"/>
                <a:ea typeface="Arcade Gamer"/>
                <a:cs typeface="Arcade Gamer"/>
                <a:sym typeface="Arcade Gamer"/>
              </a:rPr>
              <a:t>NISHANTH                     (NMOHANKU)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DAGYRprOV74</dc:identifier>
  <dcterms:modified xsi:type="dcterms:W3CDTF">2011-08-01T06:04:30Z</dcterms:modified>
  <cp:revision>1</cp:revision>
  <dc:title>Black and Blue Retro Pixel Game Night Game Presentation</dc:title>
</cp:coreProperties>
</file>